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72" r:id="rId3"/>
    <p:sldId id="274" r:id="rId4"/>
    <p:sldId id="261" r:id="rId5"/>
    <p:sldId id="281" r:id="rId6"/>
    <p:sldId id="262" r:id="rId7"/>
    <p:sldId id="279" r:id="rId8"/>
    <p:sldId id="290" r:id="rId9"/>
    <p:sldId id="288" r:id="rId10"/>
    <p:sldId id="289" r:id="rId11"/>
    <p:sldId id="263" r:id="rId12"/>
    <p:sldId id="287" r:id="rId13"/>
    <p:sldId id="270" r:id="rId14"/>
    <p:sldId id="271" r:id="rId15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도현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  <a:srgbClr val="F0F0F0"/>
    <a:srgbClr val="02B5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9" autoAdjust="0"/>
    <p:restoredTop sz="94680" autoAdjust="0"/>
  </p:normalViewPr>
  <p:slideViewPr>
    <p:cSldViewPr>
      <p:cViewPr>
        <p:scale>
          <a:sx n="100" d="100"/>
          <a:sy n="100" d="100"/>
        </p:scale>
        <p:origin x="-110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31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7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86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9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3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4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3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27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3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EF96-015A-4DD3-B47B-482DA43E2DF4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3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6TMB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B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2746955"/>
            <a:ext cx="67573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</a:t>
            </a:r>
            <a:r>
              <a:rPr lang="en-US" altLang="ko-KR" sz="6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6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어때</a:t>
            </a:r>
            <a:r>
              <a:rPr lang="en-US" altLang="ko-KR" sz="96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/>
            <a:endParaRPr lang="en-US" altLang="ko-KR" sz="900" dirty="0" smtClean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4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</a:t>
            </a:r>
            <a:r>
              <a:rPr lang="en-US" altLang="ko-KR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ABOUT BUS</a:t>
            </a:r>
            <a:r>
              <a:rPr lang="en-US" altLang="ko-KR" sz="4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6608" y="5200744"/>
            <a:ext cx="61292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국도교통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터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해커톤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400" dirty="0" smtClean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황금 </a:t>
            </a:r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마티즈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35896" y="836712"/>
            <a:ext cx="1651948" cy="1609269"/>
            <a:chOff x="1115616" y="908720"/>
            <a:chExt cx="2448272" cy="2376264"/>
          </a:xfrm>
        </p:grpSpPr>
        <p:sp>
          <p:nvSpPr>
            <p:cNvPr id="10" name="타원 9"/>
            <p:cNvSpPr/>
            <p:nvPr/>
          </p:nvSpPr>
          <p:spPr>
            <a:xfrm>
              <a:off x="1115616" y="908720"/>
              <a:ext cx="2448272" cy="2376264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3" descr="C:\Users\YOUNG\Desktop\KakaoTalk_20170829_15023453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160748"/>
              <a:ext cx="1872208" cy="18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43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739671" y="3332202"/>
            <a:ext cx="128086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hlinkClick r:id="rId2"/>
              </a:rPr>
              <a:t>https://</a:t>
            </a:r>
            <a:r>
              <a:rPr lang="en-US" altLang="ko-KR" sz="2800" dirty="0" smtClean="0">
                <a:hlinkClick r:id="rId2"/>
              </a:rPr>
              <a:t>goo.gl/K6TMBy</a:t>
            </a:r>
            <a:endParaRPr lang="en-US" altLang="ko-KR" sz="2800" dirty="0" smtClean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04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2123728" cy="1872208"/>
          </a:xfrm>
          <a:prstGeom prst="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544" y="2267744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22288"/>
            <a:ext cx="6552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TECHNIC</a:t>
            </a:r>
          </a:p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CHART</a:t>
            </a:r>
            <a:endParaRPr lang="en-US" altLang="ko-KR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02B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연결선: 꺾임 16"/>
          <p:cNvCxnSpPr>
            <a:stCxn id="59" idx="1"/>
            <a:endCxn id="5" idx="0"/>
          </p:cNvCxnSpPr>
          <p:nvPr/>
        </p:nvCxnSpPr>
        <p:spPr>
          <a:xfrm rot="10800000" flipV="1">
            <a:off x="2451163" y="1844960"/>
            <a:ext cx="4253467" cy="163585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/>
          <p:cNvSpPr/>
          <p:nvPr/>
        </p:nvSpPr>
        <p:spPr>
          <a:xfrm>
            <a:off x="4680681" y="2120218"/>
            <a:ext cx="1371600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4"/>
          <p:cNvSpPr/>
          <p:nvPr/>
        </p:nvSpPr>
        <p:spPr>
          <a:xfrm>
            <a:off x="1554583" y="3480814"/>
            <a:ext cx="1793158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ElasticSearch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157016" y="2527157"/>
            <a:ext cx="1271573" cy="671309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Spark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97977" y="5061781"/>
            <a:ext cx="1371600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FileBeat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335230" y="435643"/>
            <a:ext cx="986883" cy="65792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DTG</a:t>
            </a: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위험운전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1738804" y="435643"/>
            <a:ext cx="986883" cy="65792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</a:p>
        </p:txBody>
      </p:sp>
      <p:sp>
        <p:nvSpPr>
          <p:cNvPr id="13" name="사각형: 둥근 모서리 12"/>
          <p:cNvSpPr/>
          <p:nvPr/>
        </p:nvSpPr>
        <p:spPr>
          <a:xfrm>
            <a:off x="1764485" y="5048326"/>
            <a:ext cx="1371600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Logstash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/>
          <p:cNvCxnSpPr>
            <a:stCxn id="11" idx="2"/>
            <a:endCxn id="6" idx="3"/>
          </p:cNvCxnSpPr>
          <p:nvPr/>
        </p:nvCxnSpPr>
        <p:spPr>
          <a:xfrm flipH="1">
            <a:off x="1428589" y="1093565"/>
            <a:ext cx="803657" cy="1769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6" idx="0"/>
          </p:cNvCxnSpPr>
          <p:nvPr/>
        </p:nvCxnSpPr>
        <p:spPr>
          <a:xfrm flipH="1">
            <a:off x="792803" y="1093565"/>
            <a:ext cx="35869" cy="143359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2"/>
            <a:endCxn id="7" idx="0"/>
          </p:cNvCxnSpPr>
          <p:nvPr/>
        </p:nvCxnSpPr>
        <p:spPr>
          <a:xfrm flipH="1">
            <a:off x="783777" y="3198466"/>
            <a:ext cx="9026" cy="186331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7" idx="3"/>
            <a:endCxn id="13" idx="1"/>
          </p:cNvCxnSpPr>
          <p:nvPr/>
        </p:nvCxnSpPr>
        <p:spPr>
          <a:xfrm flipV="1">
            <a:off x="1469577" y="5611463"/>
            <a:ext cx="294908" cy="134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21233" y="5939806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파일을 필터링</a:t>
            </a:r>
          </a:p>
        </p:txBody>
      </p:sp>
      <p:cxnSp>
        <p:nvCxnSpPr>
          <p:cNvPr id="44" name="직선 화살표 연결선 43"/>
          <p:cNvCxnSpPr>
            <a:stCxn id="13" idx="0"/>
            <a:endCxn id="5" idx="2"/>
          </p:cNvCxnSpPr>
          <p:nvPr/>
        </p:nvCxnSpPr>
        <p:spPr>
          <a:xfrm flipV="1">
            <a:off x="2450285" y="4607087"/>
            <a:ext cx="877" cy="441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5" idx="3"/>
            <a:endCxn id="4" idx="1"/>
          </p:cNvCxnSpPr>
          <p:nvPr/>
        </p:nvCxnSpPr>
        <p:spPr>
          <a:xfrm flipV="1">
            <a:off x="3347741" y="2683355"/>
            <a:ext cx="1332940" cy="136059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12" idx="1"/>
          </p:cNvCxnSpPr>
          <p:nvPr/>
        </p:nvCxnSpPr>
        <p:spPr>
          <a:xfrm>
            <a:off x="3347741" y="4043951"/>
            <a:ext cx="1508843" cy="11981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38804" y="2677262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NoSQL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(API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데이터 저장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평점 포함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쿼리 별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위험도로 판단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77083" y="3314870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Client,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승객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 접근 분리</a:t>
            </a:r>
          </a:p>
        </p:txBody>
      </p:sp>
      <p:sp>
        <p:nvSpPr>
          <p:cNvPr id="58" name="사각형: 둥근 모서리 57"/>
          <p:cNvSpPr/>
          <p:nvPr/>
        </p:nvSpPr>
        <p:spPr>
          <a:xfrm>
            <a:off x="6701119" y="4018943"/>
            <a:ext cx="1371600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passenger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사각형: 둥근 모서리 58"/>
          <p:cNvSpPr/>
          <p:nvPr/>
        </p:nvSpPr>
        <p:spPr>
          <a:xfrm>
            <a:off x="6704629" y="1281823"/>
            <a:ext cx="1371600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driving technician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318384" y="2492804"/>
            <a:ext cx="3087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버스기사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평점 및 코멘트를 확인 가능</a:t>
            </a:r>
          </a:p>
        </p:txBody>
      </p:sp>
      <p:cxnSp>
        <p:nvCxnSpPr>
          <p:cNvPr id="82" name="직선 화살표 연결선 81"/>
          <p:cNvCxnSpPr>
            <a:stCxn id="4" idx="3"/>
            <a:endCxn id="59" idx="1"/>
          </p:cNvCxnSpPr>
          <p:nvPr/>
        </p:nvCxnSpPr>
        <p:spPr>
          <a:xfrm flipV="1">
            <a:off x="6052281" y="1844960"/>
            <a:ext cx="652349" cy="8383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418457" y="5825592"/>
            <a:ext cx="2275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버스회사 통계데이터 제공</a:t>
            </a:r>
          </a:p>
        </p:txBody>
      </p:sp>
      <p:cxnSp>
        <p:nvCxnSpPr>
          <p:cNvPr id="86" name="직선 화살표 연결선 85"/>
          <p:cNvCxnSpPr>
            <a:stCxn id="4" idx="3"/>
            <a:endCxn id="58" idx="1"/>
          </p:cNvCxnSpPr>
          <p:nvPr/>
        </p:nvCxnSpPr>
        <p:spPr>
          <a:xfrm>
            <a:off x="6052281" y="2683354"/>
            <a:ext cx="648838" cy="18987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184358" y="3548267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QR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369364" y="522079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승객 대상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버스 번호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평점 및 코멘트 가능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유형별 태그 추가하면 좋을 듯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난폭함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빠름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에어컨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안틀어 줌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2414" y="4360145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.csv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cxnSp>
        <p:nvCxnSpPr>
          <p:cNvPr id="54" name="연결선: 꺾임 53"/>
          <p:cNvCxnSpPr>
            <a:stCxn id="58" idx="1"/>
            <a:endCxn id="7" idx="2"/>
          </p:cNvCxnSpPr>
          <p:nvPr/>
        </p:nvCxnSpPr>
        <p:spPr>
          <a:xfrm rot="10800000" flipV="1">
            <a:off x="783777" y="4582080"/>
            <a:ext cx="5917342" cy="1605974"/>
          </a:xfrm>
          <a:prstGeom prst="bentConnector4">
            <a:avLst>
              <a:gd name="adj1" fmla="val 44205"/>
              <a:gd name="adj2" fmla="val 11423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975" y="6306275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4856584" y="4678991"/>
            <a:ext cx="1371600" cy="1126273"/>
          </a:xfrm>
          <a:prstGeom prst="round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Kibana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95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2123728" cy="1872208"/>
          </a:xfrm>
          <a:prstGeom prst="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544" y="2267744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62938"/>
            <a:ext cx="66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PRODUCT TESTING</a:t>
            </a:r>
            <a:endParaRPr lang="en-US" altLang="ko-KR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6600" dirty="0"/>
              <a:t/>
            </a:r>
            <a:br>
              <a:rPr lang="en-US" altLang="ko-KR" sz="6600" dirty="0"/>
            </a:br>
            <a:endParaRPr lang="en-US" altLang="ko-KR" sz="6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02B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2123728" cy="1872208"/>
          </a:xfrm>
          <a:prstGeom prst="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544" y="2267744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1772816"/>
            <a:ext cx="66467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QEUSTION</a:t>
            </a:r>
          </a:p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ANSWER</a:t>
            </a:r>
            <a:endParaRPr lang="en-US" altLang="ko-KR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6000" dirty="0"/>
              <a:t/>
            </a:r>
            <a:br>
              <a:rPr lang="en-US" altLang="ko-KR" sz="6000" dirty="0"/>
            </a:br>
            <a:endParaRPr lang="en-US" altLang="ko-KR" sz="6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02B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B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010613" y="2160732"/>
            <a:ext cx="0" cy="46972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1052736"/>
            <a:ext cx="4032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6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32040" y="3366284"/>
            <a:ext cx="144016" cy="144016"/>
          </a:xfrm>
          <a:prstGeom prst="ellipse">
            <a:avLst/>
          </a:prstGeom>
          <a:solidFill>
            <a:srgbClr val="02B59F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38605" y="2141922"/>
            <a:ext cx="144016" cy="144016"/>
          </a:xfrm>
          <a:prstGeom prst="ellipse">
            <a:avLst/>
          </a:prstGeom>
          <a:solidFill>
            <a:srgbClr val="02B59F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38605" y="4653136"/>
            <a:ext cx="144016" cy="144016"/>
          </a:xfrm>
          <a:prstGeom prst="ellipse">
            <a:avLst/>
          </a:prstGeom>
          <a:solidFill>
            <a:srgbClr val="02B59F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205155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PROJECT GOAL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321297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MAIN FUNCTION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447950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TECHNICAL CHART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78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B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004048" y="-99392"/>
            <a:ext cx="6565" cy="44812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1052736"/>
            <a:ext cx="4032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6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32040" y="3006244"/>
            <a:ext cx="144016" cy="144016"/>
          </a:xfrm>
          <a:prstGeom prst="ellipse">
            <a:avLst/>
          </a:prstGeom>
          <a:solidFill>
            <a:srgbClr val="02B59F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38605" y="4293096"/>
            <a:ext cx="144016" cy="144016"/>
          </a:xfrm>
          <a:prstGeom prst="ellipse">
            <a:avLst/>
          </a:prstGeom>
          <a:solidFill>
            <a:srgbClr val="02B59F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285293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PRODUCT TESTING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407707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Q&amp;A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06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2123728" cy="1872208"/>
          </a:xfrm>
          <a:prstGeom prst="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544" y="2267744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78040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PROJECT </a:t>
            </a:r>
          </a:p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GOAL</a:t>
            </a:r>
            <a:endParaRPr lang="ko-KR" altLang="en-US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02B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★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Project goal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Users\YOUNG\Desktop\driver (1)8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8438" l="4688" r="89844">
                        <a14:foregroundMark x1="38672" y1="2930" x2="29102" y2="14063"/>
                        <a14:foregroundMark x1="45313" y1="77930" x2="58203" y2="78125"/>
                        <a14:foregroundMark x1="49414" y1="86328" x2="55273" y2="87891"/>
                        <a14:foregroundMark x1="50195" y1="95703" x2="52930" y2="9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777" y="2607985"/>
            <a:ext cx="1829127" cy="182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YOUNG\Desktop\bus-stop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8" y="2420888"/>
            <a:ext cx="1976952" cy="197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YOUNG\Desktop\mana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19" y="2762424"/>
            <a:ext cx="1674689" cy="16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13165" y="4581128"/>
            <a:ext cx="36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EE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운전 지침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4860" y="4612486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EE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위험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 인지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0192" y="4581128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EE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습관 반성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2123728" cy="1872208"/>
          </a:xfrm>
          <a:prstGeom prst="rect">
            <a:avLst/>
          </a:prstGeom>
          <a:solidFill>
            <a:srgbClr val="02B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544" y="2267744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78040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</a:t>
            </a:r>
          </a:p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FUNCTION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02B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Application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 descr="C:\Users\YOUNG\Desktop\KakaoTalk_20170830_0400381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717"/>
            <a:ext cx="2777710" cy="5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YOUNG\Desktop\KakaoTalk_20170830_04185928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087" y="1628801"/>
            <a:ext cx="272540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YOUNG\Desktop\KakaoTalk_20170830_0418586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1" y="1600717"/>
            <a:ext cx="2976837" cy="5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535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Application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 descr="C:\Users\YOUNG\Desktop\KakaoTalk_20170830_0400381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717"/>
            <a:ext cx="2777710" cy="5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YOUNG\Desktop\KakaoTalk_20170830_04185928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087" y="1628801"/>
            <a:ext cx="272540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YOUNG\Desktop\KakaoTalk_20170830_0418586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1" y="1600717"/>
            <a:ext cx="2976837" cy="5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YOUNG\Desktop\KakaoTalk_20170830_0342187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628801"/>
            <a:ext cx="2835314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YOUNG\Desktop\KakaoTalk_20170830_03422829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1" y="1650761"/>
            <a:ext cx="2976837" cy="50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YOUNG\Desktop\KakaoTalk_20170829_17475074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087" y="1600716"/>
            <a:ext cx="2790310" cy="5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09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02B5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QR code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YOUNG\Desktop\KakaoTalk_20170830_033114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12" y="2708920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42077" y="2852936"/>
            <a:ext cx="4984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EE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평가 과정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EE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승객의 데이터 수집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157</Words>
  <Application>Microsoft Office PowerPoint</Application>
  <PresentationFormat>화면 슬라이드 쇼(4:3)</PresentationFormat>
  <Paragraphs>70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굴림</vt:lpstr>
      <vt:lpstr>Arial</vt:lpstr>
      <vt:lpstr>나눔고딕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</dc:creator>
  <cp:lastModifiedBy>YOUNG</cp:lastModifiedBy>
  <cp:revision>56</cp:revision>
  <dcterms:created xsi:type="dcterms:W3CDTF">2017-08-29T07:17:40Z</dcterms:created>
  <dcterms:modified xsi:type="dcterms:W3CDTF">2017-08-29T22:43:38Z</dcterms:modified>
</cp:coreProperties>
</file>